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31" y="1291388"/>
            <a:ext cx="3753853" cy="3753853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867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0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3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3"/>
            <a:ext cx="12192000" cy="6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339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4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24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Only The Best for our guests</dc:title>
  <dc:creator>Lindsay Dealy</dc:creator>
  <cp:lastModifiedBy>Lindsay Dealy</cp:lastModifiedBy>
  <cp:revision>2</cp:revision>
  <dcterms:created xsi:type="dcterms:W3CDTF">2013-06-08T05:04:09Z</dcterms:created>
  <dcterms:modified xsi:type="dcterms:W3CDTF">2013-06-08T05:20:27Z</dcterms:modified>
</cp:coreProperties>
</file>